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-1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06D9-19F2-4830-955A-C590A245310A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56D3E-1DB7-4DE1-B035-EF1115967A37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1027" name="Picture 3" descr="C:\Users\wumin\Desktop\001-01.jpg"/>
          <p:cNvPicPr>
            <a:picLocks noChangeAspect="1" noChangeArrowheads="1"/>
          </p:cNvPicPr>
          <p:nvPr userDrawn="1"/>
        </p:nvPicPr>
        <p:blipFill>
          <a:blip r:embed="rId2" cstate="print"/>
          <a:srcRect t="33212"/>
          <a:stretch>
            <a:fillRect/>
          </a:stretch>
        </p:blipFill>
        <p:spPr bwMode="auto">
          <a:xfrm>
            <a:off x="0" y="2277687"/>
            <a:ext cx="9144000" cy="4580313"/>
          </a:xfrm>
          <a:prstGeom prst="rect">
            <a:avLst/>
          </a:prstGeom>
          <a:noFill/>
        </p:spPr>
      </p:pic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3999" cy="223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wumin\Desktop\++3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2284" y="2177012"/>
            <a:ext cx="8424936" cy="59003"/>
          </a:xfrm>
          <a:prstGeom prst="rect">
            <a:avLst/>
          </a:prstGeom>
          <a:noFill/>
        </p:spPr>
      </p:pic>
      <p:pic>
        <p:nvPicPr>
          <p:cNvPr id="7" name="Picture 3" descr="C:\Users\wumin\Desktop\LOGO.pn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87058" y="872836"/>
            <a:ext cx="1993714" cy="63378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06D9-19F2-4830-955A-C590A245310A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56D3E-1DB7-4DE1-B035-EF1115967A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06D9-19F2-4830-955A-C590A245310A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56D3E-1DB7-4DE1-B035-EF1115967A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06D9-19F2-4830-955A-C590A245310A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56D3E-1DB7-4DE1-B035-EF1115967A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06D9-19F2-4830-955A-C590A245310A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56D3E-1DB7-4DE1-B035-EF1115967A37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4098" name="Picture 2" descr="C:\Users\wumin\Desktop\--7-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8" name="Picture 3" descr="C:\Users\wumin\Desktop\4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95184" y="3140968"/>
            <a:ext cx="2328944" cy="576064"/>
          </a:xfrm>
          <a:prstGeom prst="rect">
            <a:avLst/>
          </a:prstGeom>
          <a:noFill/>
        </p:spPr>
      </p:pic>
      <p:pic>
        <p:nvPicPr>
          <p:cNvPr id="9" name="Picture 2" descr="C:\Users\wumin\Desktop\++3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597" y="6408190"/>
            <a:ext cx="8424936" cy="5900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06D9-19F2-4830-955A-C590A245310A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56D3E-1DB7-4DE1-B035-EF1115967A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06D9-19F2-4830-955A-C590A245310A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56D3E-1DB7-4DE1-B035-EF1115967A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06D9-19F2-4830-955A-C590A245310A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56D3E-1DB7-4DE1-B035-EF1115967A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06D9-19F2-4830-955A-C590A245310A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56D3E-1DB7-4DE1-B035-EF1115967A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06D9-19F2-4830-955A-C590A245310A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56D3E-1DB7-4DE1-B035-EF1115967A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06D9-19F2-4830-955A-C590A245310A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56D3E-1DB7-4DE1-B035-EF1115967A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png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206D9-19F2-4830-955A-C590A245310A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56D3E-1DB7-4DE1-B035-EF1115967A37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1187624" y="6448980"/>
            <a:ext cx="676875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汉仪中等线简" pitchFamily="49" charset="-122"/>
                <a:ea typeface="汉仪中等线简" pitchFamily="49" charset="-122"/>
                <a:cs typeface="Arial" pitchFamily="34" charset="0"/>
              </a:rPr>
              <a:t>品牌管理部</a:t>
            </a:r>
            <a:endParaRPr lang="zh-CN" altLang="en-US" sz="1300" dirty="0">
              <a:solidFill>
                <a:schemeClr val="tx1">
                  <a:lumMod val="75000"/>
                  <a:lumOff val="25000"/>
                </a:schemeClr>
              </a:solidFill>
              <a:latin typeface="汉仪中等线简" pitchFamily="49" charset="-122"/>
              <a:ea typeface="汉仪中等线简" pitchFamily="49" charset="-122"/>
              <a:cs typeface="Arial" pitchFamily="34" charset="0"/>
            </a:endParaRPr>
          </a:p>
        </p:txBody>
      </p:sp>
      <p:pic>
        <p:nvPicPr>
          <p:cNvPr id="2051" name="Picture 3" descr="C:\Users\wumin\Desktop\--5-01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7" name="Picture 3" descr="C:\Users\wumin\Desktop\未标题-2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494088"/>
            <a:ext cx="9144000" cy="227670"/>
          </a:xfrm>
          <a:prstGeom prst="rect">
            <a:avLst/>
          </a:prstGeom>
          <a:noFill/>
        </p:spPr>
      </p:pic>
      <p:pic>
        <p:nvPicPr>
          <p:cNvPr id="13" name="Picture 3" descr="C:\Users\wumin\Desktop\LOGO.png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824211" y="207818"/>
            <a:ext cx="1020531" cy="32442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339752" y="3165356"/>
            <a:ext cx="4392488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INSIGHT IDEA INQUIRY </a:t>
            </a:r>
          </a:p>
          <a:p>
            <a:pPr algn="ctr"/>
            <a:r>
              <a:rPr lang="en-US" altLang="zh-CN" sz="2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CLICK TO THE TITLE</a:t>
            </a:r>
          </a:p>
          <a:p>
            <a:pPr algn="ctr"/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BAIDU IS BEST WELCOME TO BAIDU</a:t>
            </a:r>
          </a:p>
          <a:p>
            <a:pPr algn="ctr"/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WE TRUST BAIDU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908720"/>
            <a:ext cx="8496944" cy="5328591"/>
          </a:xfrm>
        </p:spPr>
        <p:txBody>
          <a:bodyPr>
            <a:normAutofit/>
          </a:bodyPr>
          <a:lstStyle/>
          <a:p>
            <a:r>
              <a:rPr lang="zh-CN" altLang="en-US" sz="1600" dirty="0" smtClean="0">
                <a:solidFill>
                  <a:srgbClr val="595959"/>
                </a:solidFill>
              </a:rPr>
              <a:t>正文内容</a:t>
            </a:r>
            <a:endParaRPr lang="zh-CN" altLang="en-US" sz="1600" dirty="0">
              <a:solidFill>
                <a:srgbClr val="595959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47074" y="345776"/>
            <a:ext cx="71923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/>
                <a:ea typeface="微软雅黑"/>
                <a:cs typeface="微软雅黑"/>
              </a:rPr>
              <a:t>标题</a:t>
            </a:r>
            <a:endParaRPr kumimoji="1" lang="zh-CN" altLang="en-US" sz="2800" dirty="0">
              <a:solidFill>
                <a:schemeClr val="tx1">
                  <a:lumMod val="65000"/>
                  <a:lumOff val="35000"/>
                </a:schemeClr>
              </a:solidFill>
              <a:latin typeface="微软雅黑"/>
              <a:ea typeface="微软雅黑"/>
              <a:cs typeface="微软雅黑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12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19</Words>
  <Application>Microsoft Macintosh PowerPoint</Application>
  <PresentationFormat>全屏显示(4:3)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123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武敏</dc:creator>
  <cp:lastModifiedBy>miaomiao miao</cp:lastModifiedBy>
  <cp:revision>5</cp:revision>
  <dcterms:created xsi:type="dcterms:W3CDTF">2014-04-29T10:03:54Z</dcterms:created>
  <dcterms:modified xsi:type="dcterms:W3CDTF">2014-07-31T07:23:37Z</dcterms:modified>
</cp:coreProperties>
</file>