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0693400" cy="60118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0" y="-688"/>
      </p:cViewPr>
      <p:guideLst>
        <p:guide orient="horz" pos="1894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DBF5A-6B8E-4734-B50A-6FA94DE9FA88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8C9BA-D35E-4FDA-8FF8-15D600311D2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29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3C30A-1F7E-4621-9A1B-097C8CDFA4A3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91AF7-1A50-4AB1-A0DA-F4E33539341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32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91AF7-1A50-4AB1-A0DA-F4E33539341F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124" y="5310187"/>
            <a:ext cx="102971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188" y="3320252"/>
            <a:ext cx="9217024" cy="45719"/>
          </a:xfrm>
          <a:prstGeom prst="rect">
            <a:avLst/>
          </a:prstGeom>
          <a:noFill/>
        </p:spPr>
      </p:pic>
      <p:pic>
        <p:nvPicPr>
          <p:cNvPr id="12" name="Picture 2" descr="C:\Users\wumin\Desktop\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4571" y="1709787"/>
            <a:ext cx="2275385" cy="72332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67112" y="211529"/>
            <a:ext cx="2812588" cy="449637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5639" y="211529"/>
            <a:ext cx="8263250" cy="449637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4705" y="3863179"/>
            <a:ext cx="9089390" cy="11940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4705" y="2548084"/>
            <a:ext cx="9089390" cy="13150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3" descr="C:\Users\wumin\Desktop\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1686" y="2429867"/>
            <a:ext cx="2601158" cy="643396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124" y="5310187"/>
            <a:ext cx="102971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188" y="3320252"/>
            <a:ext cx="9217024" cy="4571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5639" y="1230206"/>
            <a:ext cx="5537918" cy="34776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41781" y="1230206"/>
            <a:ext cx="5537919" cy="34776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60" cy="100197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345712"/>
            <a:ext cx="4724775" cy="5608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4670" y="1906540"/>
            <a:ext cx="4724775" cy="3463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32099" y="1345712"/>
            <a:ext cx="4726631" cy="5608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32099" y="1906540"/>
            <a:ext cx="4726631" cy="3463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1" y="239361"/>
            <a:ext cx="3518055" cy="10186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80822" y="239361"/>
            <a:ext cx="5977908" cy="51309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671" y="1258038"/>
            <a:ext cx="3518055" cy="41122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95981" y="4208304"/>
            <a:ext cx="6416040" cy="4968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095981" y="537171"/>
            <a:ext cx="6416040" cy="36071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95981" y="4705118"/>
            <a:ext cx="6416040" cy="7055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60" cy="1001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402768"/>
            <a:ext cx="9624060" cy="396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4670" y="5572107"/>
            <a:ext cx="249512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2B70F-DF10-4336-ADCF-617C02561E36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53579" y="5572107"/>
            <a:ext cx="3386243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663603" y="5572107"/>
            <a:ext cx="249512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2906C-1822-439C-9592-AB22BD010E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1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454203"/>
            <a:ext cx="9937104" cy="4571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62324" y="3437979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BAIDU IS BEST WELCOME TO BAIDU WE TRUST BAIDU.	 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6460" y="2816909"/>
            <a:ext cx="43924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CLICK TO THE TITLE</a:t>
            </a:r>
            <a:endParaRPr lang="zh-CN" altLang="en-US" sz="25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78148" y="1133723"/>
            <a:ext cx="9840084" cy="4032447"/>
          </a:xfrm>
        </p:spPr>
        <p:txBody>
          <a:bodyPr>
            <a:normAutofit/>
          </a:bodyPr>
          <a:lstStyle/>
          <a:p>
            <a:r>
              <a:rPr lang="zh-CN" altLang="en-US" sz="1800" dirty="0" smtClean="0">
                <a:solidFill>
                  <a:srgbClr val="595959"/>
                </a:solidFill>
              </a:rPr>
              <a:t>正文内容</a:t>
            </a:r>
            <a:endParaRPr lang="zh-CN" altLang="en-US" sz="1800" dirty="0">
              <a:solidFill>
                <a:srgbClr val="595959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8148" y="368660"/>
            <a:ext cx="986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微软雅黑"/>
              </a:rPr>
              <a:t>标题</a:t>
            </a:r>
            <a:endParaRPr kumimoji="1"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++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</Words>
  <Application>Microsoft Macintosh PowerPoint</Application>
  <PresentationFormat>自定义</PresentationFormat>
  <Paragraphs>5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++1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武敏</dc:creator>
  <cp:lastModifiedBy>miaomiao miao</cp:lastModifiedBy>
  <cp:revision>6</cp:revision>
  <dcterms:created xsi:type="dcterms:W3CDTF">2014-04-29T09:26:26Z</dcterms:created>
  <dcterms:modified xsi:type="dcterms:W3CDTF">2014-07-31T07:23:13Z</dcterms:modified>
</cp:coreProperties>
</file>