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693400" cy="601186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0" y="-688"/>
      </p:cViewPr>
      <p:guideLst>
        <p:guide orient="horz" pos="1894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02005" y="1867575"/>
            <a:ext cx="9089390" cy="128865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04010" y="3406722"/>
            <a:ext cx="7485380" cy="1536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0" y="793"/>
            <a:ext cx="10693400" cy="6011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Picture 5" descr="C:\Users\wumin\Desktop\++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186" y="244270"/>
            <a:ext cx="110962" cy="5523322"/>
          </a:xfrm>
          <a:prstGeom prst="rect">
            <a:avLst/>
          </a:prstGeom>
          <a:noFill/>
        </p:spPr>
      </p:pic>
      <p:pic>
        <p:nvPicPr>
          <p:cNvPr id="12" name="Picture 2" descr="C:\Users\wumin\Desktop\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8268" y="2564704"/>
            <a:ext cx="2304256" cy="7325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067112" y="211529"/>
            <a:ext cx="2812588" cy="449637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5639" y="211529"/>
            <a:ext cx="8263250" cy="449637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4705" y="3863179"/>
            <a:ext cx="9089390" cy="11940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4705" y="2548084"/>
            <a:ext cx="9089390" cy="13150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3" descr="C:\Users\wumin\Desktop\4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8348" y="2573883"/>
            <a:ext cx="3144837" cy="777875"/>
          </a:xfrm>
          <a:prstGeom prst="rect">
            <a:avLst/>
          </a:prstGeom>
          <a:noFill/>
        </p:spPr>
      </p:pic>
      <p:pic>
        <p:nvPicPr>
          <p:cNvPr id="10" name="Picture 2" descr="C:\Users\wumin\Desktop\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0916" y="2544323"/>
            <a:ext cx="1944216" cy="6180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5639" y="1230206"/>
            <a:ext cx="5537918" cy="34776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41781" y="1230206"/>
            <a:ext cx="5537919" cy="34776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670" y="240753"/>
            <a:ext cx="9624060" cy="100197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670" y="1345712"/>
            <a:ext cx="4724775" cy="5608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4670" y="1906540"/>
            <a:ext cx="4724775" cy="3463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432099" y="1345712"/>
            <a:ext cx="4726631" cy="5608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432099" y="1906540"/>
            <a:ext cx="4726631" cy="3463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671" y="239361"/>
            <a:ext cx="3518055" cy="10186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80822" y="239361"/>
            <a:ext cx="5977908" cy="51309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4671" y="1258038"/>
            <a:ext cx="3518055" cy="41122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95981" y="4208304"/>
            <a:ext cx="6416040" cy="4968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095981" y="537171"/>
            <a:ext cx="6416040" cy="36071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095981" y="4705118"/>
            <a:ext cx="6416040" cy="7055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34670" y="240753"/>
            <a:ext cx="9624060" cy="1001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670" y="1402768"/>
            <a:ext cx="9624060" cy="396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34670" y="5572107"/>
            <a:ext cx="2495127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653579" y="5572107"/>
            <a:ext cx="3386243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663603" y="5572107"/>
            <a:ext cx="2495127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0" y="793"/>
            <a:ext cx="10693400" cy="6011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Picture 5" descr="C:\Users\wumin\Desktop\++1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7186" y="244270"/>
            <a:ext cx="110962" cy="552332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90716" y="2285851"/>
            <a:ext cx="439248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INSIGHT IDEA INQUIRY </a:t>
            </a:r>
          </a:p>
          <a:p>
            <a:pPr algn="r"/>
            <a:r>
              <a:rPr lang="en-US" altLang="zh-CN" sz="2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CLICK TO THE TITLE</a:t>
            </a:r>
          </a:p>
          <a:p>
            <a:pPr algn="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BAIDU IS BEST WELCOME TO BAIDU</a:t>
            </a:r>
          </a:p>
          <a:p>
            <a:pPr algn="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WE TRUST BAIDU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2702" y="1133723"/>
            <a:ext cx="9348534" cy="4409487"/>
          </a:xfrm>
        </p:spPr>
        <p:txBody>
          <a:bodyPr>
            <a:normAutofit/>
          </a:bodyPr>
          <a:lstStyle/>
          <a:p>
            <a:r>
              <a:rPr lang="zh-CN" altLang="en-US" sz="1800" dirty="0" smtClean="0">
                <a:solidFill>
                  <a:srgbClr val="595959"/>
                </a:solidFill>
              </a:rPr>
              <a:t>正文内容</a:t>
            </a:r>
            <a:endParaRPr lang="zh-CN" altLang="en-US" sz="1800" dirty="0">
              <a:solidFill>
                <a:srgbClr val="595959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27584" y="368660"/>
            <a:ext cx="9271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微软雅黑"/>
              </a:rPr>
              <a:t>标题</a:t>
            </a:r>
            <a:endParaRPr kumimoji="1"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</Words>
  <Application>Microsoft Macintosh PowerPoint</Application>
  <PresentationFormat>自定义</PresentationFormat>
  <Paragraphs>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武敏</dc:creator>
  <cp:lastModifiedBy>miaomiao miao</cp:lastModifiedBy>
  <cp:revision>3</cp:revision>
  <dcterms:created xsi:type="dcterms:W3CDTF">2014-04-29T09:26:26Z</dcterms:created>
  <dcterms:modified xsi:type="dcterms:W3CDTF">2014-07-31T07:21:58Z</dcterms:modified>
</cp:coreProperties>
</file>