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110" d="100"/>
          <a:sy n="110" d="100"/>
        </p:scale>
        <p:origin x="-184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86" d="100"/>
          <a:sy n="86" d="100"/>
        </p:scale>
        <p:origin x="-3846" y="-78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455AD-628F-4186-9C8C-D71EB9191A89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A2A91A-388C-4A55-A719-9F047650770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6944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B12-491D-4709-8C81-F3C38E2AD78C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24E24-52A5-4215-8833-0C21AF4E06D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Picture 2" descr="C:\Users\wumin\Desktop\1-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15" name="组合 14"/>
          <p:cNvGrpSpPr/>
          <p:nvPr userDrawn="1"/>
        </p:nvGrpSpPr>
        <p:grpSpPr>
          <a:xfrm>
            <a:off x="0" y="0"/>
            <a:ext cx="685800" cy="6858000"/>
            <a:chOff x="0" y="0"/>
            <a:chExt cx="685800" cy="6858000"/>
          </a:xfrm>
        </p:grpSpPr>
        <p:sp>
          <p:nvSpPr>
            <p:cNvPr id="13" name="矩形 12"/>
            <p:cNvSpPr/>
            <p:nvPr userDrawn="1"/>
          </p:nvSpPr>
          <p:spPr>
            <a:xfrm>
              <a:off x="0" y="0"/>
              <a:ext cx="6858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29" name="Picture 5" descr="C:\Users\wumin\Desktop\++1.png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6525" y="278650"/>
              <a:ext cx="115935" cy="6300700"/>
            </a:xfrm>
            <a:prstGeom prst="rect">
              <a:avLst/>
            </a:prstGeom>
            <a:noFill/>
          </p:spPr>
        </p:pic>
      </p:grpSp>
      <p:pic>
        <p:nvPicPr>
          <p:cNvPr id="14" name="Picture 4" descr="C:\Users\wumin\Desktop\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8116" y="3107432"/>
            <a:ext cx="1936323" cy="61554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B12-491D-4709-8C81-F3C38E2AD78C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24E24-52A5-4215-8833-0C21AF4E06D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B12-491D-4709-8C81-F3C38E2AD78C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24E24-52A5-4215-8833-0C21AF4E06D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B12-491D-4709-8C81-F3C38E2AD78C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24E24-52A5-4215-8833-0C21AF4E06D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2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B12-491D-4709-8C81-F3C38E2AD78C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24E24-52A5-4215-8833-0C21AF4E06D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Picture 3" descr="C:\Users\wumin\Desktop\4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011165"/>
            <a:ext cx="3144837" cy="777875"/>
          </a:xfrm>
          <a:prstGeom prst="rect">
            <a:avLst/>
          </a:prstGeom>
          <a:noFill/>
        </p:spPr>
      </p:pic>
      <p:pic>
        <p:nvPicPr>
          <p:cNvPr id="10" name="Picture 4" descr="C:\Users\wumin\Desktop\LOGO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1569" y="2939157"/>
            <a:ext cx="1936323" cy="61554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B12-491D-4709-8C81-F3C38E2AD78C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24E24-52A5-4215-8833-0C21AF4E06D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B12-491D-4709-8C81-F3C38E2AD78C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24E24-52A5-4215-8833-0C21AF4E06D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B12-491D-4709-8C81-F3C38E2AD78C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24E24-52A5-4215-8833-0C21AF4E06D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B12-491D-4709-8C81-F3C38E2AD78C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24E24-52A5-4215-8833-0C21AF4E06D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B12-491D-4709-8C81-F3C38E2AD78C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24E24-52A5-4215-8833-0C21AF4E06D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B12-491D-4709-8C81-F3C38E2AD78C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24E24-52A5-4215-8833-0C21AF4E06D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11B12-491D-4709-8C81-F3C38E2AD78C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24E24-52A5-4215-8833-0C21AF4E06D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Picture 2" descr="C:\Users\wumin\Desktop\1-01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8" name="组合 7"/>
          <p:cNvGrpSpPr/>
          <p:nvPr userDrawn="1"/>
        </p:nvGrpSpPr>
        <p:grpSpPr>
          <a:xfrm>
            <a:off x="0" y="0"/>
            <a:ext cx="685800" cy="6858000"/>
            <a:chOff x="0" y="0"/>
            <a:chExt cx="685800" cy="6858000"/>
          </a:xfrm>
        </p:grpSpPr>
        <p:sp>
          <p:nvSpPr>
            <p:cNvPr id="9" name="矩形 8"/>
            <p:cNvSpPr/>
            <p:nvPr userDrawn="1"/>
          </p:nvSpPr>
          <p:spPr>
            <a:xfrm>
              <a:off x="0" y="0"/>
              <a:ext cx="6858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" name="Picture 5" descr="C:\Users\wumin\Desktop\++1.png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296525" y="278650"/>
              <a:ext cx="115935" cy="6300700"/>
            </a:xfrm>
            <a:prstGeom prst="rect">
              <a:avLst/>
            </a:prstGeom>
            <a:noFill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23928" y="2852936"/>
            <a:ext cx="439248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2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INSIGHT IDEA INQUIRY </a:t>
            </a:r>
          </a:p>
          <a:p>
            <a:pPr algn="r"/>
            <a:r>
              <a:rPr lang="en-US" altLang="zh-CN" sz="2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CLICK TO THE TITLE</a:t>
            </a:r>
          </a:p>
          <a:p>
            <a:pPr algn="r"/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BAIDU IS BEST WELCOME TO BAIDU</a:t>
            </a:r>
          </a:p>
          <a:p>
            <a:pPr algn="r"/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WE TRUST BAIDU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7584" y="1403775"/>
            <a:ext cx="7859216" cy="4815534"/>
          </a:xfrm>
        </p:spPr>
        <p:txBody>
          <a:bodyPr>
            <a:normAutofit/>
          </a:bodyPr>
          <a:lstStyle/>
          <a:p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正文内容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27584" y="368660"/>
            <a:ext cx="7859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cs typeface="微软雅黑"/>
              </a:rPr>
              <a:t>标题</a:t>
            </a:r>
            <a:endParaRPr kumimoji="1" lang="zh-CN" altLang="en-US" sz="2800" dirty="0">
              <a:solidFill>
                <a:schemeClr val="tx1">
                  <a:lumMod val="65000"/>
                  <a:lumOff val="35000"/>
                </a:schemeClr>
              </a:solidFill>
              <a:latin typeface="微软雅黑"/>
              <a:ea typeface="微软雅黑"/>
              <a:cs typeface="微软雅黑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19</Words>
  <Application>Microsoft Macintosh PowerPoint</Application>
  <PresentationFormat>全屏显示(4:3)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武敏</dc:creator>
  <cp:lastModifiedBy>miaomiao miao</cp:lastModifiedBy>
  <cp:revision>3</cp:revision>
  <dcterms:created xsi:type="dcterms:W3CDTF">2014-04-29T09:11:21Z</dcterms:created>
  <dcterms:modified xsi:type="dcterms:W3CDTF">2014-07-31T07:21:24Z</dcterms:modified>
</cp:coreProperties>
</file>