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0" r:id="rId3"/>
    <p:sldId id="261" r:id="rId4"/>
  </p:sldIdLst>
  <p:sldSz cx="10693400" cy="601186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-120" y="-688"/>
      </p:cViewPr>
      <p:guideLst>
        <p:guide orient="horz" pos="1894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AA23D-E07D-443D-8244-0F2D89D1BD38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79413" y="685800"/>
            <a:ext cx="60991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4BCA3-141A-45E5-8F9C-335D17E7328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7969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02005" y="1867575"/>
            <a:ext cx="9089390" cy="1288654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04010" y="3406722"/>
            <a:ext cx="7485380" cy="15363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E724B-B68C-4C74-BFE7-79B79777BB81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5228A-1E89-45D3-9D36-C8215B349D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E724B-B68C-4C74-BFE7-79B79777BB81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5228A-1E89-45D3-9D36-C8215B349D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067112" y="211529"/>
            <a:ext cx="2812588" cy="449637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5639" y="211529"/>
            <a:ext cx="8263250" cy="449637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E724B-B68C-4C74-BFE7-79B79777BB81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5228A-1E89-45D3-9D36-C8215B349D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E724B-B68C-4C74-BFE7-79B79777BB81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5228A-1E89-45D3-9D36-C8215B349D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4705" y="3863179"/>
            <a:ext cx="9089390" cy="119402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44705" y="2548084"/>
            <a:ext cx="9089390" cy="131509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E724B-B68C-4C74-BFE7-79B79777BB81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5228A-1E89-45D3-9D36-C8215B349D8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Picture 2" descr="C:\Users\wumin\Desktop\++100-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91813" cy="6010275"/>
          </a:xfrm>
          <a:prstGeom prst="rect">
            <a:avLst/>
          </a:prstGeom>
          <a:noFill/>
        </p:spPr>
      </p:pic>
      <p:pic>
        <p:nvPicPr>
          <p:cNvPr id="8" name="Picture 3" descr="C:\Users\wumin\Desktop\4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039" y="2444080"/>
            <a:ext cx="3144837" cy="777875"/>
          </a:xfrm>
          <a:prstGeom prst="rect">
            <a:avLst/>
          </a:prstGeom>
          <a:noFill/>
        </p:spPr>
      </p:pic>
      <p:pic>
        <p:nvPicPr>
          <p:cNvPr id="9" name="Picture 2" descr="C:\Users\wumin\Desktop\++3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3828" y="5566229"/>
            <a:ext cx="10036629" cy="7257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5639" y="1230206"/>
            <a:ext cx="5537918" cy="34776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41781" y="1230206"/>
            <a:ext cx="5537919" cy="34776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E724B-B68C-4C74-BFE7-79B79777BB81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5228A-1E89-45D3-9D36-C8215B349D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4670" y="240753"/>
            <a:ext cx="9624060" cy="1001977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4670" y="1345712"/>
            <a:ext cx="4724775" cy="5608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34670" y="1906540"/>
            <a:ext cx="4724775" cy="34637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432099" y="1345712"/>
            <a:ext cx="4726631" cy="5608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432099" y="1906540"/>
            <a:ext cx="4726631" cy="34637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E724B-B68C-4C74-BFE7-79B79777BB81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5228A-1E89-45D3-9D36-C8215B349D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E724B-B68C-4C74-BFE7-79B79777BB81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5228A-1E89-45D3-9D36-C8215B349D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E724B-B68C-4C74-BFE7-79B79777BB81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5228A-1E89-45D3-9D36-C8215B349D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4671" y="239361"/>
            <a:ext cx="3518055" cy="101867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180822" y="239361"/>
            <a:ext cx="5977908" cy="513095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34671" y="1258038"/>
            <a:ext cx="3518055" cy="41122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E724B-B68C-4C74-BFE7-79B79777BB81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5228A-1E89-45D3-9D36-C8215B349D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95981" y="4208304"/>
            <a:ext cx="6416040" cy="49681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095981" y="537171"/>
            <a:ext cx="6416040" cy="360711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095981" y="4705118"/>
            <a:ext cx="6416040" cy="70555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E724B-B68C-4C74-BFE7-79B79777BB81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5228A-1E89-45D3-9D36-C8215B349D8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Picture 2" descr="C:\Users\wumin\Desktop\++5-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91813" cy="6010275"/>
          </a:xfrm>
          <a:prstGeom prst="rect">
            <a:avLst/>
          </a:prstGeom>
          <a:noFill/>
        </p:spPr>
      </p:pic>
      <p:pic>
        <p:nvPicPr>
          <p:cNvPr id="11" name="Picture 3" descr="C:\Users\wumin\Desktop\LOGO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4572" y="674964"/>
            <a:ext cx="2304256" cy="732507"/>
          </a:xfrm>
          <a:prstGeom prst="rect">
            <a:avLst/>
          </a:prstGeom>
          <a:noFill/>
        </p:spPr>
      </p:pic>
      <p:pic>
        <p:nvPicPr>
          <p:cNvPr id="12" name="Picture 2" descr="C:\Users\wumin\Desktop\++3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6139" y="1975485"/>
            <a:ext cx="10086090" cy="7063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534670" y="240753"/>
            <a:ext cx="9624060" cy="10019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4670" y="1402768"/>
            <a:ext cx="9624060" cy="3967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34670" y="5572107"/>
            <a:ext cx="2495127" cy="3200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E724B-B68C-4C74-BFE7-79B79777BB81}" type="datetimeFigureOut">
              <a:rPr lang="zh-CN" altLang="en-US" smtClean="0"/>
              <a:pPr/>
              <a:t>14-7-31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653579" y="5572107"/>
            <a:ext cx="3386243" cy="3200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663603" y="5572107"/>
            <a:ext cx="2495127" cy="3200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5228A-1E89-45D3-9D36-C8215B349D8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3074" name="Picture 2" descr="C:\Users\wumin\Desktop\++97-01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0691813" cy="6010275"/>
          </a:xfrm>
          <a:prstGeom prst="rect">
            <a:avLst/>
          </a:prstGeom>
          <a:noFill/>
        </p:spPr>
      </p:pic>
      <p:pic>
        <p:nvPicPr>
          <p:cNvPr id="10" name="Picture 3" descr="C:\Users\wumin\Desktop\未标题-2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1" y="5646775"/>
            <a:ext cx="10693401" cy="266247"/>
          </a:xfrm>
          <a:prstGeom prst="rect">
            <a:avLst/>
          </a:prstGeom>
          <a:noFill/>
        </p:spPr>
      </p:pic>
      <p:pic>
        <p:nvPicPr>
          <p:cNvPr id="12" name="Picture 3" descr="C:\Users\wumin\Desktop\LOGO.png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9232097" y="257110"/>
            <a:ext cx="1116589" cy="35495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114452" y="2742287"/>
            <a:ext cx="4392488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INSIGHT IDEA INQUIRY </a:t>
            </a:r>
          </a:p>
          <a:p>
            <a:pPr algn="ctr"/>
            <a:r>
              <a:rPr lang="en-US" altLang="zh-CN" sz="2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CLICK TO THE TITLE</a:t>
            </a:r>
          </a:p>
          <a:p>
            <a:pPr algn="ctr"/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BAIDU IS BEST WELCOME TO BAIDU</a:t>
            </a:r>
          </a:p>
          <a:p>
            <a:pPr algn="ctr"/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WE TRUST BAIDU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706791" y="5161815"/>
            <a:ext cx="18473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CN" alt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0156" y="1124331"/>
            <a:ext cx="9865096" cy="4245989"/>
          </a:xfrm>
        </p:spPr>
        <p:txBody>
          <a:bodyPr>
            <a:normAutofit/>
          </a:bodyPr>
          <a:lstStyle/>
          <a:p>
            <a:r>
              <a:rPr lang="zh-CN" altLang="en-US" sz="1800" dirty="0" smtClean="0">
                <a:solidFill>
                  <a:srgbClr val="595959"/>
                </a:solidFill>
              </a:rPr>
              <a:t>正文内容</a:t>
            </a:r>
            <a:endParaRPr lang="zh-CN" altLang="en-US" sz="1800" dirty="0">
              <a:solidFill>
                <a:srgbClr val="595959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62989" y="368660"/>
            <a:ext cx="8223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/>
                <a:ea typeface="微软雅黑"/>
                <a:cs typeface="微软雅黑"/>
              </a:rPr>
              <a:t>标题</a:t>
            </a:r>
            <a:endParaRPr kumimoji="1" lang="zh-CN" altLang="en-US" sz="2800" dirty="0">
              <a:solidFill>
                <a:schemeClr val="tx1">
                  <a:lumMod val="65000"/>
                  <a:lumOff val="35000"/>
                </a:schemeClr>
              </a:solidFill>
              <a:latin typeface="微软雅黑"/>
              <a:ea typeface="微软雅黑"/>
              <a:cs typeface="微软雅黑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19</Words>
  <Application>Microsoft Macintosh PowerPoint</Application>
  <PresentationFormat>自定义</PresentationFormat>
  <Paragraphs>6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武敏</dc:creator>
  <cp:lastModifiedBy>miaomiao miao</cp:lastModifiedBy>
  <cp:revision>4</cp:revision>
  <dcterms:created xsi:type="dcterms:W3CDTF">2014-04-29T09:46:53Z</dcterms:created>
  <dcterms:modified xsi:type="dcterms:W3CDTF">2014-07-31T07:24:07Z</dcterms:modified>
</cp:coreProperties>
</file>